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3" r:id="rId9"/>
    <p:sldId id="262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arden_flower_6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762000"/>
            <a:ext cx="7340600" cy="5505450"/>
          </a:xfrm>
          <a:prstGeom prst="rect">
            <a:avLst/>
          </a:prstGeom>
          <a:ln w="38100">
            <a:solidFill>
              <a:schemeClr val="tx1"/>
            </a:solidFill>
          </a:ln>
          <a:scene3d>
            <a:camera prst="perspectiveRight"/>
            <a:lightRig rig="threePt" dir="t"/>
          </a:scene3d>
        </p:spPr>
      </p:pic>
      <p:sp>
        <p:nvSpPr>
          <p:cNvPr id="6" name="TextBox 5"/>
          <p:cNvSpPr txBox="1"/>
          <p:nvPr/>
        </p:nvSpPr>
        <p:spPr>
          <a:xfrm rot="20913575">
            <a:off x="2990658" y="3266337"/>
            <a:ext cx="2895600" cy="1200329"/>
          </a:xfrm>
          <a:prstGeom prst="rect">
            <a:avLst/>
          </a:prstGeom>
          <a:ln>
            <a:solidFill>
              <a:srgbClr val="FF0000"/>
            </a:solidFill>
          </a:ln>
          <a:scene3d>
            <a:camera prst="perspectiveContrastingLeftFacing"/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শূভেচ্ছা</a:t>
            </a:r>
            <a:r>
              <a:rPr lang="bn-BD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048000" y="2362200"/>
            <a:ext cx="2133600" cy="2057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76600" y="30480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ত্রিভূজ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181600" y="3048000"/>
            <a:ext cx="775610" cy="696909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5257305">
            <a:off x="3148557" y="1808975"/>
            <a:ext cx="736247" cy="608317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3905126">
            <a:off x="2599228" y="3717800"/>
            <a:ext cx="605713" cy="74117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 rot="20671543">
            <a:off x="2028426" y="1037306"/>
            <a:ext cx="2151539" cy="646331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সমবাহু ত্রিভূজ 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5146050">
            <a:off x="5208271" y="3135852"/>
            <a:ext cx="2514600" cy="707886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সমদ্বিবাহু</a:t>
            </a: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ত্রিভূজ 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4783811">
            <a:off x="913853" y="4158747"/>
            <a:ext cx="2514600" cy="646331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বিষমবাহু ত্রিভূজ 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3200400" y="685800"/>
            <a:ext cx="3048000" cy="121920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733800" y="914400"/>
            <a:ext cx="2057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sz="4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381000" y="2895600"/>
            <a:ext cx="2590800" cy="103327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3124200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দলঃ শাপলা 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124200" y="3124200"/>
            <a:ext cx="521208" cy="484632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86200" y="3048000"/>
            <a:ext cx="4572000" cy="646331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90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সমবাহু ত্রিভূজ কাকে বলে লিখ। </a:t>
            </a:r>
            <a:endParaRPr lang="en-US" sz="3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267200" y="1981200"/>
            <a:ext cx="1066800" cy="68580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orizontal Scroll 9"/>
          <p:cNvSpPr/>
          <p:nvPr/>
        </p:nvSpPr>
        <p:spPr>
          <a:xfrm>
            <a:off x="381000" y="4267200"/>
            <a:ext cx="2514600" cy="103327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5800" y="44196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দলঃ গোলাপ 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3124200" y="4495800"/>
            <a:ext cx="533400" cy="484632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886200" y="4419600"/>
            <a:ext cx="4876800" cy="646331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90000" dir="5400000" sy="-100000" algn="bl" rotWithShape="0"/>
          </a:effectLst>
          <a:scene3d>
            <a:camera prst="perspectiveRight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সমদ্বিবাহু ত্রিভূজ কাকে বলে লিখ। </a:t>
            </a:r>
            <a:endParaRPr lang="en-US" sz="3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Horizontal Scroll 13"/>
          <p:cNvSpPr/>
          <p:nvPr/>
        </p:nvSpPr>
        <p:spPr>
          <a:xfrm>
            <a:off x="381000" y="5486400"/>
            <a:ext cx="2514600" cy="103327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85800" y="57150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দলঃ জবা 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3048000" y="5715000"/>
            <a:ext cx="533400" cy="53340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733800" y="5715000"/>
            <a:ext cx="4876800" cy="646331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90000" dir="5400000" sy="-100000" algn="bl" rotWithShape="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বিষমবাহু ত্রিভূজ কাকে বলে লিখ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  <p:bldP spid="6" grpId="0"/>
      <p:bldP spid="7" grpId="0" animBg="1"/>
      <p:bldP spid="8" grpId="0" animBg="1"/>
      <p:bldP spid="9" grpId="0" animBg="1"/>
      <p:bldP spid="10" grpId="0" animBg="1"/>
      <p:bldP spid="11" grpId="0"/>
      <p:bldP spid="12" grpId="0" animBg="1"/>
      <p:bldP spid="13" grpId="0" animBg="1"/>
      <p:bldP spid="14" grpId="0" animBg="1"/>
      <p:bldP spid="15" grpId="0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981200" y="457200"/>
            <a:ext cx="4572000" cy="1905000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819400" y="990600"/>
            <a:ext cx="304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962400" y="2362200"/>
            <a:ext cx="990600" cy="91440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Horizontal Scroll 5"/>
          <p:cNvSpPr/>
          <p:nvPr/>
        </p:nvSpPr>
        <p:spPr>
          <a:xfrm>
            <a:off x="1600200" y="3429000"/>
            <a:ext cx="5943600" cy="103327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57400" y="35814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১।সমবাহু ত্রিভূজ আঁক। </a:t>
            </a:r>
            <a:endParaRPr lang="en-US" sz="36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6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228600"/>
            <a:ext cx="2133600" cy="9233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মিলকর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3886200" y="1371600"/>
            <a:ext cx="609600" cy="533400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09600" y="1905000"/>
            <a:ext cx="2209800" cy="646331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সমবাহু ত্রিভূজ </a:t>
            </a:r>
            <a:endParaRPr lang="en-US" sz="36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3733800"/>
            <a:ext cx="2438400" cy="646331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সমদ্বিবাহু ত্রিভূজ </a:t>
            </a:r>
            <a:endParaRPr lang="en-US" sz="36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5638800"/>
            <a:ext cx="2514600" cy="646331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বিষমবাহু ত্রিভূজ </a:t>
            </a:r>
            <a:endParaRPr lang="en-US" sz="36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2895600"/>
            <a:ext cx="1801738" cy="1524000"/>
          </a:xfrm>
          <a:prstGeom prst="rect">
            <a:avLst/>
          </a:prstGeom>
        </p:spPr>
      </p:pic>
      <p:pic>
        <p:nvPicPr>
          <p:cNvPr id="13" name="Picture 12" descr="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5334000" y="1219200"/>
            <a:ext cx="1473200" cy="1409148"/>
          </a:xfrm>
          <a:prstGeom prst="rect">
            <a:avLst/>
          </a:prstGeom>
        </p:spPr>
      </p:pic>
      <p:pic>
        <p:nvPicPr>
          <p:cNvPr id="14" name="Picture 13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0" y="4572000"/>
            <a:ext cx="1443009" cy="1905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3124200" y="381000"/>
            <a:ext cx="2743200" cy="167640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200400" y="762000"/>
            <a:ext cx="266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বাড়িরকাজ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962400" y="2057400"/>
            <a:ext cx="1295400" cy="76200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438400" y="3124200"/>
            <a:ext cx="50292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সমদ্বিবাহু ত্রিভূজ এবং বিষমবাহু  ত্রিভূজ এঁকে আনবে</a:t>
            </a: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33400"/>
            <a:ext cx="4114800" cy="83099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ভালো থেকো সবাই। </a:t>
            </a:r>
            <a:endParaRPr lang="en-US" sz="48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DSC015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6369" y="1752600"/>
            <a:ext cx="4689231" cy="3124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62600" y="5257800"/>
            <a:ext cx="3200400" cy="7694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আবার দেখা হবে। </a:t>
            </a:r>
            <a:endParaRPr lang="en-US" sz="4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0598996">
            <a:off x="3216915" y="2899729"/>
            <a:ext cx="2492638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ধন্যবাদ। 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91290" y="1265537"/>
            <a:ext cx="3810000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 পরিচিতি </a:t>
            </a:r>
            <a:endParaRPr lang="en-US" sz="54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2819400"/>
            <a:ext cx="6400800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নামঃ মোঃ আমির হোসেন।  </a:t>
            </a:r>
          </a:p>
          <a:p>
            <a:pPr algn="ctr"/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পদবিঃ সহকারি শিক্ষক,</a:t>
            </a:r>
          </a:p>
          <a:p>
            <a:pPr algn="ctr"/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মাছিমপুর সরকারি প্রাথমিক বিদ্যালয়। </a:t>
            </a:r>
          </a:p>
          <a:p>
            <a:pPr algn="ctr"/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তিতাস,কুমিল্লা। </a:t>
            </a:r>
            <a:endParaRPr lang="en-US" sz="3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2133600"/>
            <a:ext cx="4572000" cy="212365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perspectiveLeft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perspectiveContrastingRightFacing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bn-BD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শ্রেণিঃচতুর্থ </a:t>
            </a:r>
          </a:p>
          <a:p>
            <a:pPr algn="ctr"/>
            <a:r>
              <a:rPr lang="bn-BD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বিষয়ঃ প্রাথমিক গণিত </a:t>
            </a:r>
          </a:p>
          <a:p>
            <a:pPr algn="ctr"/>
            <a:r>
              <a:rPr lang="bn-BD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পাঠঃ জ্যামিতি </a:t>
            </a:r>
            <a:endParaRPr lang="en-US" sz="4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1066800"/>
            <a:ext cx="2743200" cy="83099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perspectiveLeft"/>
              <a:lightRig rig="threePt" dir="t"/>
            </a:scene3d>
          </a:bodyPr>
          <a:lstStyle/>
          <a:p>
            <a:pPr algn="ctr"/>
            <a:r>
              <a:rPr lang="bn-BD" sz="4800" dirty="0" smtClean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শিখনফলঃ</a:t>
            </a:r>
            <a:r>
              <a:rPr lang="bn-BD" dirty="0" smtClean="0">
                <a:ln w="3175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n w="3175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2514600"/>
            <a:ext cx="6934200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১। ত্রিভূজ কাকে বলে তা বলতে পারবে। </a:t>
            </a:r>
          </a:p>
          <a:p>
            <a:r>
              <a:rPr lang="bn-BD" sz="36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২। ত্রিভূজ কত প্রকার ও কি কি তা বলতে পারবে। </a:t>
            </a:r>
          </a:p>
          <a:p>
            <a:r>
              <a:rPr lang="bn-BD" sz="36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৩। বিভিন্ন প্রকার ত্রিভূজ আকতে পারবে। 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81000"/>
            <a:ext cx="2133600" cy="21431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3" name="Picture 2" descr="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381000"/>
            <a:ext cx="2133600" cy="2133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4" name="Picture 3" descr="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381000"/>
            <a:ext cx="2066925" cy="20669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5" name="Picture 4" descr="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9800" y="3200400"/>
            <a:ext cx="2371725" cy="215692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6" name="Picture 5" descr="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29000" y="3352800"/>
            <a:ext cx="2090635" cy="20547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7" name="Picture 6" descr="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1000" y="3429000"/>
            <a:ext cx="2209800" cy="2057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8" name="TextBox 7"/>
          <p:cNvSpPr txBox="1"/>
          <p:nvPr/>
        </p:nvSpPr>
        <p:spPr>
          <a:xfrm>
            <a:off x="2438400" y="5715000"/>
            <a:ext cx="4191000" cy="769441"/>
          </a:xfrm>
          <a:prstGeom prst="rect">
            <a:avLst/>
          </a:prstGeom>
          <a:ln w="12700"/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উপরের ছবি গুলি দেখ</a:t>
            </a:r>
            <a:r>
              <a:rPr lang="bn-BD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066800"/>
            <a:ext cx="5715000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পাঠের শিরোনামঃ</a:t>
            </a:r>
            <a:endParaRPr lang="en-US" sz="6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810000" y="2514600"/>
            <a:ext cx="990600" cy="762000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19400" y="3505200"/>
            <a:ext cx="3124200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ত্রিভূজ</a:t>
            </a:r>
            <a:r>
              <a:rPr lang="bn-BD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1295400"/>
            <a:ext cx="2971800" cy="10156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বাস্তব পর্যায় </a:t>
            </a:r>
            <a:endParaRPr lang="en-US" sz="6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Minus 6"/>
          <p:cNvSpPr/>
          <p:nvPr/>
        </p:nvSpPr>
        <p:spPr>
          <a:xfrm>
            <a:off x="2209800" y="3429000"/>
            <a:ext cx="4495800" cy="381000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inus 7"/>
          <p:cNvSpPr/>
          <p:nvPr/>
        </p:nvSpPr>
        <p:spPr>
          <a:xfrm>
            <a:off x="2209800" y="4038600"/>
            <a:ext cx="4495800" cy="381000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inus 8"/>
          <p:cNvSpPr/>
          <p:nvPr/>
        </p:nvSpPr>
        <p:spPr>
          <a:xfrm>
            <a:off x="2286000" y="4572000"/>
            <a:ext cx="4495800" cy="381000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94984899498361844triangle_yves_guillou_01_svg_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2400"/>
            <a:ext cx="3111380" cy="27432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3" name="Picture 2" descr="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381000"/>
            <a:ext cx="3007431" cy="23622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2971800"/>
            <a:ext cx="2676525" cy="267652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743200" y="5867400"/>
            <a:ext cx="3886200" cy="707886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উপরের ছবি গুলি দেখ। </a:t>
            </a:r>
            <a:endParaRPr lang="en-US" sz="40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685800"/>
            <a:ext cx="2409825" cy="20383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18" name="Picture 17" descr="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172200" y="609600"/>
            <a:ext cx="2071254" cy="1981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pic>
        <p:nvPicPr>
          <p:cNvPr id="19" name="Picture 18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2895600"/>
            <a:ext cx="2409825" cy="23145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20" name="TextBox 19"/>
          <p:cNvSpPr txBox="1"/>
          <p:nvPr/>
        </p:nvSpPr>
        <p:spPr>
          <a:xfrm>
            <a:off x="381000" y="3200400"/>
            <a:ext cx="2514600" cy="769441"/>
          </a:xfrm>
          <a:prstGeom prst="rect">
            <a:avLst/>
          </a:prstGeom>
          <a:ln w="12700"/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সমবাহু ত্রিভূজ 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76600" y="5486400"/>
            <a:ext cx="2590800" cy="646331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90000" dist="508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সমদ্বিবাহু ত্রিভূজ 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72200" y="2895600"/>
            <a:ext cx="2514600" cy="646331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90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বিষমবাহু ত্রিভূজ 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143</Words>
  <Application>Microsoft Office PowerPoint</Application>
  <PresentationFormat>On-screen Show (4:3)</PresentationFormat>
  <Paragraphs>44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</dc:title>
  <dc:creator>pticomilla</dc:creator>
  <cp:lastModifiedBy>pticomilla</cp:lastModifiedBy>
  <cp:revision>70</cp:revision>
  <dcterms:created xsi:type="dcterms:W3CDTF">2006-08-16T00:00:00Z</dcterms:created>
  <dcterms:modified xsi:type="dcterms:W3CDTF">2013-05-17T03:36:50Z</dcterms:modified>
</cp:coreProperties>
</file>